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56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420A11-DA48-91B3-E2B6-5A55A4846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28CCFC7-381A-6A53-D8EF-7BB253274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319C67-6806-E831-0D11-481C916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A9C7-8A84-4A51-826E-9A573E5A379A}" type="datetimeFigureOut">
              <a:rPr lang="de-DE" smtClean="0"/>
              <a:t>05.11.2024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913A0E-8E62-3A70-8CA1-DFC19504A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FC1B11-B414-FA91-5F64-269958EAB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7C9C-88BF-45B9-B41A-675A67F1EA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0590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016310-591B-334C-EC5F-C9CC23E5D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EDBA6FA-7928-1C62-7EED-A493231CE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5399A5-789F-1342-2FE6-437A81A6B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A9C7-8A84-4A51-826E-9A573E5A379A}" type="datetimeFigureOut">
              <a:rPr lang="de-DE" smtClean="0"/>
              <a:t>05.11.2024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B46518-08DC-FAC6-601E-53D240F00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4A6A05-2A59-2752-FD1D-4D525C0E8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7C9C-88BF-45B9-B41A-675A67F1EA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040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19F0902-3333-836C-7AA8-10827848B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508B63A-2375-7046-7F00-EF62172109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E0272C-9315-17B5-D55D-217C075B2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A9C7-8A84-4A51-826E-9A573E5A379A}" type="datetimeFigureOut">
              <a:rPr lang="de-DE" smtClean="0"/>
              <a:t>05.11.2024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5713B2-E60C-23A3-95DC-C49E3842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53D96D-59F2-3E41-F04B-3622299DC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7C9C-88BF-45B9-B41A-675A67F1EA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897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B6CF9-7C19-4B4A-EAAE-D2BFEFCEE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919C29-F1CE-BFE8-CB82-722D39FF9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2FA579-DD5C-49A6-455E-810D7C68F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A9C7-8A84-4A51-826E-9A573E5A379A}" type="datetimeFigureOut">
              <a:rPr lang="de-DE" smtClean="0"/>
              <a:t>05.11.2024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85FB23-E392-3BFD-475A-535F88475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69EF8D-ADB4-4E36-C9C4-A6CBCD080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7C9C-88BF-45B9-B41A-675A67F1EA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727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785503-041E-6CF1-97F0-47B5A66F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DC6A6C-A04B-5589-D3B4-8373D220B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933009-BD81-DAE6-6F63-CF4F309A5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A9C7-8A84-4A51-826E-9A573E5A379A}" type="datetimeFigureOut">
              <a:rPr lang="de-DE" smtClean="0"/>
              <a:t>05.11.2024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B6262C-5470-9C2C-7254-9563412EC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B8FB22-F964-65E2-4D9F-62D89EED0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7C9C-88BF-45B9-B41A-675A67F1EA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71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A1BF0-5401-B74F-EED0-BC8843215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7BD440-99AE-D5B5-12BE-D86EB6E38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4061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F177717-4A9A-A38E-FC69-7BBE32259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356809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BB0AC2-3000-6CC8-56CE-CC7452066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A9C7-8A84-4A51-826E-9A573E5A379A}" type="datetimeFigureOut">
              <a:rPr lang="de-DE" smtClean="0"/>
              <a:t>05.11.2024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9E96833-7569-FCB3-5650-F3BA65962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55F3334-6CC5-4EEA-704C-4093C987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7C9C-88BF-45B9-B41A-675A67F1EA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883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862CF8-FA32-37CD-4B94-9F8D949AF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018381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FE1B73-4E14-AF65-B600-5776849AB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44B38A-78F6-84DA-51B2-331B98FBD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87AD975-DD7C-84AE-3C36-4B658114DB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7491B3C-4417-0C44-40C1-008CC54E9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D60A3BC-FEC2-1655-57B2-97264D798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A9C7-8A84-4A51-826E-9A573E5A379A}" type="datetimeFigureOut">
              <a:rPr lang="de-DE" smtClean="0"/>
              <a:t>05.11.2024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E646159-72F9-6439-7D31-86DB6EC7C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1503C41-2783-ECB1-F8F6-257BB087C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7C9C-88BF-45B9-B41A-675A67F1EA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554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683407-CC64-1BC0-5ABA-E73B194EC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49CE042-9ADE-456C-74A8-DAB1A7FC9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A9C7-8A84-4A51-826E-9A573E5A379A}" type="datetimeFigureOut">
              <a:rPr lang="de-DE" smtClean="0"/>
              <a:t>05.11.2024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C0F7303-AD2C-21ED-2429-EF4A2905C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2706B6A-51F1-A26F-8C28-B8FA6ECEE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7C9C-88BF-45B9-B41A-675A67F1EA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564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82251F4-25AB-2692-6358-0DD84B493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A9C7-8A84-4A51-826E-9A573E5A379A}" type="datetimeFigureOut">
              <a:rPr lang="de-DE" smtClean="0"/>
              <a:t>05.11.2024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8D9D908-D502-1CB9-BD30-160AC65FA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ABFA372-7827-CD4E-369C-13D2D03E6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7C9C-88BF-45B9-B41A-675A67F1EA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1526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C21E97-B241-3C58-8E66-3EFBA39D3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0DDB4C-60BD-B111-5401-AC5D2A687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88545E-88AA-F6D8-697B-59CA1F5EA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FC606BE-D2F4-170C-C0A4-8C69AFFEC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A9C7-8A84-4A51-826E-9A573E5A379A}" type="datetimeFigureOut">
              <a:rPr lang="de-DE" smtClean="0"/>
              <a:t>05.11.2024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FC774BE-E323-6207-FE6E-723EB17D1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23E44B-0E4B-DF6C-CB7A-0FB8B6EF8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7C9C-88BF-45B9-B41A-675A67F1EA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75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476FF1-04CD-3DFE-16D9-2716FFF5E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5C1D55A-6C81-05F4-18FC-958E41FB4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4E76A3E-7BF9-6D5C-6E4B-16BD5B861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7D17631-ACDE-E3B7-5644-56CA3FF94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A9C7-8A84-4A51-826E-9A573E5A379A}" type="datetimeFigureOut">
              <a:rPr lang="de-DE" smtClean="0"/>
              <a:t>05.11.2024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9C3CDF3-C1FF-E123-96AE-C584FC1FD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E128F6-C348-9FA9-994E-240B21FFC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7C9C-88BF-45B9-B41A-675A67F1EA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1692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AFE8F35-DA62-2BEE-6E5A-383AB162A15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FFD3B2-5B11-D900-BFCB-C8618CFF0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30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4C71E65-39B0-1CA9-91E6-A947551A9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2118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9D7908-67FA-B0B5-4B45-8C29DF475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EA9C7-8A84-4A51-826E-9A573E5A379A}" type="datetimeFigureOut">
              <a:rPr lang="de-DE" smtClean="0"/>
              <a:t>05.11.2024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4A74B2-2E34-9504-5315-0F905B0BF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6F64C6-1478-A17B-AE0A-4E6D82C61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C7C9C-88BF-45B9-B41A-675A67F1EA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801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B7A4B67-9E78-D559-24FB-C031E4D50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69D58-E504-B546-037A-EB4FCD1B4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F0C453D-BEB7-6624-73D9-98F34A075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de-DE" b="1" dirty="0">
                <a:ea typeface="Fira Sans ExtraBold" panose="020B0503050000020004" pitchFamily="34" charset="0"/>
              </a:rPr>
              <a:t>Überschrift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D45A4358-63A6-E0A2-048E-D074A8AF5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de-DE" dirty="0">
                <a:ea typeface="Fira Sans Book" panose="020B0503050000020004" pitchFamily="34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047347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84A35-DC8C-C013-A49F-4F252169C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6">
            <a:extLst>
              <a:ext uri="{FF2B5EF4-FFF2-40B4-BE49-F238E27FC236}">
                <a16:creationId xmlns:a16="http://schemas.microsoft.com/office/drawing/2014/main" id="{1F4D5F64-EAEC-2C72-18DF-A17471695DF2}"/>
              </a:ext>
            </a:extLst>
          </p:cNvPr>
          <p:cNvSpPr txBox="1">
            <a:spLocks/>
          </p:cNvSpPr>
          <p:nvPr/>
        </p:nvSpPr>
        <p:spPr>
          <a:xfrm>
            <a:off x="981455" y="1453918"/>
            <a:ext cx="9520697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err="1">
                <a:solidFill>
                  <a:srgbClr val="970D34"/>
                </a:solidFill>
              </a:rPr>
              <a:t>Überschrift</a:t>
            </a:r>
            <a:endParaRPr lang="de-DE" sz="4000" dirty="0">
              <a:solidFill>
                <a:srgbClr val="970D34"/>
              </a:solidFill>
            </a:endParaRPr>
          </a:p>
        </p:txBody>
      </p:sp>
      <p:sp>
        <p:nvSpPr>
          <p:cNvPr id="9" name="Titel 6">
            <a:extLst>
              <a:ext uri="{FF2B5EF4-FFF2-40B4-BE49-F238E27FC236}">
                <a16:creationId xmlns:a16="http://schemas.microsoft.com/office/drawing/2014/main" id="{24577D38-5284-0121-9259-8F766FC78B31}"/>
              </a:ext>
            </a:extLst>
          </p:cNvPr>
          <p:cNvSpPr txBox="1">
            <a:spLocks/>
          </p:cNvSpPr>
          <p:nvPr/>
        </p:nvSpPr>
        <p:spPr>
          <a:xfrm>
            <a:off x="981456" y="2100249"/>
            <a:ext cx="1022909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dirty="0">
                <a:solidFill>
                  <a:srgbClr val="000000"/>
                </a:solidFill>
                <a:latin typeface="+mn-lt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199047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752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Breitbild</PresentationFormat>
  <Paragraphs>4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Fira Sans Book</vt:lpstr>
      <vt:lpstr>Fira Sans ExtraBold</vt:lpstr>
      <vt:lpstr>Office</vt:lpstr>
      <vt:lpstr>PowerPoint-Präsentation</vt:lpstr>
      <vt:lpstr>Überschrift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Annika Sauerland</dc:creator>
  <cp:lastModifiedBy>Annika Sauerland</cp:lastModifiedBy>
  <cp:revision>3</cp:revision>
  <dcterms:created xsi:type="dcterms:W3CDTF">2024-11-05T11:46:20Z</dcterms:created>
  <dcterms:modified xsi:type="dcterms:W3CDTF">2024-11-05T11:58:38Z</dcterms:modified>
</cp:coreProperties>
</file>